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6"/>
  </p:notesMasterIdLst>
  <p:sldIdLst>
    <p:sldId id="212698846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BF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6247" autoAdjust="0"/>
  </p:normalViewPr>
  <p:slideViewPr>
    <p:cSldViewPr snapToGrid="0" showGuides="1">
      <p:cViewPr varScale="1">
        <p:scale>
          <a:sx n="166" d="100"/>
          <a:sy n="166" d="100"/>
        </p:scale>
        <p:origin x="96" y="1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oga Pfeffermann" userId="062d36d7-3255-4860-9cf6-5a8487805a91" providerId="ADAL" clId="{F23D4A8E-405A-424F-824F-6116029C5DA5}"/>
    <pc:docChg chg="custSel modSld">
      <pc:chgData name="Noga Pfeffermann" userId="062d36d7-3255-4860-9cf6-5a8487805a91" providerId="ADAL" clId="{F23D4A8E-405A-424F-824F-6116029C5DA5}" dt="2026-06-29T11:27:41.079" v="20" actId="1076"/>
      <pc:docMkLst>
        <pc:docMk/>
      </pc:docMkLst>
      <pc:sldChg chg="addSp delSp modSp mod">
        <pc:chgData name="Noga Pfeffermann" userId="062d36d7-3255-4860-9cf6-5a8487805a91" providerId="ADAL" clId="{F23D4A8E-405A-424F-824F-6116029C5DA5}" dt="2026-06-29T11:27:41.079" v="20" actId="1076"/>
        <pc:sldMkLst>
          <pc:docMk/>
          <pc:sldMk cId="1157480012" sldId="2126988469"/>
        </pc:sldMkLst>
        <pc:picChg chg="add mod">
          <ac:chgData name="Noga Pfeffermann" userId="062d36d7-3255-4860-9cf6-5a8487805a91" providerId="ADAL" clId="{F23D4A8E-405A-424F-824F-6116029C5DA5}" dt="2026-06-29T11:27:41.079" v="20" actId="1076"/>
          <ac:picMkLst>
            <pc:docMk/>
            <pc:sldMk cId="1157480012" sldId="2126988469"/>
            <ac:picMk id="19" creationId="{943D2F4C-9526-2FC8-639C-BA946B67DBEC}"/>
          </ac:picMkLst>
        </pc:picChg>
      </pc:sldChg>
    </pc:docChg>
  </pc:docChgLst>
  <pc:docChgLst>
    <pc:chgData name="ליאור חיימוביץ" userId="dd17943f-337a-408b-9015-72f0014af85c" providerId="ADAL" clId="{D079F888-C5EC-4291-BF75-94C2BF9BD2B6}"/>
    <pc:docChg chg="modSld">
      <pc:chgData name="ליאור חיימוביץ" userId="dd17943f-337a-408b-9015-72f0014af85c" providerId="ADAL" clId="{D079F888-C5EC-4291-BF75-94C2BF9BD2B6}" dt="2026-07-04T19:36:55.982" v="35" actId="20577"/>
      <pc:docMkLst>
        <pc:docMk/>
      </pc:docMkLst>
      <pc:sldChg chg="modSp mod">
        <pc:chgData name="ליאור חיימוביץ" userId="dd17943f-337a-408b-9015-72f0014af85c" providerId="ADAL" clId="{D079F888-C5EC-4291-BF75-94C2BF9BD2B6}" dt="2026-07-04T19:36:55.982" v="35" actId="20577"/>
        <pc:sldMkLst>
          <pc:docMk/>
          <pc:sldMk cId="1157480012" sldId="2126988469"/>
        </pc:sldMkLst>
        <pc:spChg chg="mod">
          <ac:chgData name="ליאור חיימוביץ" userId="dd17943f-337a-408b-9015-72f0014af85c" providerId="ADAL" clId="{D079F888-C5EC-4291-BF75-94C2BF9BD2B6}" dt="2026-07-04T19:36:55.982" v="35" actId="20577"/>
          <ac:spMkLst>
            <pc:docMk/>
            <pc:sldMk cId="1157480012" sldId="2126988469"/>
            <ac:spMk id="23" creationId="{7D1E304B-07DD-2899-7F03-92283C1612C5}"/>
          </ac:spMkLst>
        </pc:spChg>
        <pc:spChg chg="mod">
          <ac:chgData name="ליאור חיימוביץ" userId="dd17943f-337a-408b-9015-72f0014af85c" providerId="ADAL" clId="{D079F888-C5EC-4291-BF75-94C2BF9BD2B6}" dt="2026-07-04T19:36:46.384" v="33" actId="20577"/>
          <ac:spMkLst>
            <pc:docMk/>
            <pc:sldMk cId="1157480012" sldId="2126988469"/>
            <ac:spMk id="24" creationId="{E10DA6CD-5953-78E5-F1E2-BCD547CF0AB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B285F0-F440-4533-BBAC-C945FF95C6CB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4F24E2-932D-4265-97AB-2C8BF1EA8FF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90864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E85AD1-94E3-7FD3-D967-C80F4D0BF0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מציין מיקום של תמונת שקופית 1">
            <a:extLst>
              <a:ext uri="{FF2B5EF4-FFF2-40B4-BE49-F238E27FC236}">
                <a16:creationId xmlns:a16="http://schemas.microsoft.com/office/drawing/2014/main" id="{10E220F7-E097-4CF8-8862-7DE2F67BF8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מציין מיקום של הערות 2">
            <a:extLst>
              <a:ext uri="{FF2B5EF4-FFF2-40B4-BE49-F238E27FC236}">
                <a16:creationId xmlns:a16="http://schemas.microsoft.com/office/drawing/2014/main" id="{F0BE4BCD-87AB-5D08-809F-3A81AF4F10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e-IL"/>
          </a:p>
        </p:txBody>
      </p:sp>
      <p:sp>
        <p:nvSpPr>
          <p:cNvPr id="4" name="מציין מיקום של מספר שקופית 3">
            <a:extLst>
              <a:ext uri="{FF2B5EF4-FFF2-40B4-BE49-F238E27FC236}">
                <a16:creationId xmlns:a16="http://schemas.microsoft.com/office/drawing/2014/main" id="{1064A820-394A-9217-F8C8-0EDF7C3256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28C5A0E-1502-E348-8557-88D7AD129105}" type="slidenum">
              <a:rPr lang="he-IL" smtClean="0"/>
              <a:t>1</a:t>
            </a:fld>
            <a:endParaRPr lang="he-IL"/>
          </a:p>
        </p:txBody>
      </p:sp>
    </p:spTree>
    <p:extLst>
      <p:ext uri="{BB962C8B-B14F-4D97-AF65-F5344CB8AC3E}">
        <p14:creationId xmlns:p14="http://schemas.microsoft.com/office/powerpoint/2010/main" val="36027641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7B911-6259-20DD-5C49-4F16B384DCD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3B7B26-A30B-771D-7211-A8F0C0BAF88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E4749B-1A17-11AE-E7BB-9228DEACE5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95EC6-5385-4A58-A087-A9AEC309CCC1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02BB0-B3E8-10C6-E981-7719A03E9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FE3B21-F58B-7A8D-78EF-EF5EA40B1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B9404-FDA1-45C6-B792-7EEA5B989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46200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11BCDA-8A9C-D20E-6BDF-659D6DBCC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0CE871-627C-7AB8-C67C-93A812DA1F2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B301EC-1B6E-6F68-3934-F712AB1F93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95EC6-5385-4A58-A087-A9AEC309CCC1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3846A6-DF64-4A7E-55F7-46538AC2F7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34B08A-A29C-B083-8FC1-BB65AD7F93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B9404-FDA1-45C6-B792-7EEA5B989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0191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DB644-2CE7-AF68-930D-BF1B4FAE73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62D129-03D3-1450-1ED1-0B6A1F40A9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1371BD-88C1-B69F-A3C9-58A65F3B23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95EC6-5385-4A58-A087-A9AEC309CCC1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6558A6-5C94-0C78-7995-BDFFD5876D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AFEABE-03F2-EC4C-AD3F-A0E3B627D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B9404-FDA1-45C6-B792-7EEA5B989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97885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2601C2-3E9F-9907-7828-956A4481E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F8D527-8299-686C-EAF8-3551EBF0DF0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0E7C792-4B49-4737-95BC-7F304A8B543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0F6802-24B8-C141-5ED3-7021E16C6A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95EC6-5385-4A58-A087-A9AEC309CCC1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D6F984-D007-B4C7-438A-9D2E682279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0A42B0-02EA-94B2-E38A-D79A489226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B9404-FDA1-45C6-B792-7EEA5B989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6307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98D73-797F-B3E0-77E3-89B90859D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81E521-CD84-7234-F636-3312DA1F88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B6A39F-8491-62FC-9AF3-F3DF22D3D2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F34091-D85D-2F13-AE67-8F9A9C64847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035094-575D-E91C-6A33-7B3264E30A5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977F3BA-5C28-F18F-754B-894F2D3789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95EC6-5385-4A58-A087-A9AEC309CCC1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D4D3A9C-8204-31DF-3739-CB776D4F30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6470FDE-A569-5E7F-7BC4-50056295F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B9404-FDA1-45C6-B792-7EEA5B989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4906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3985B-997B-20DA-4668-835D7E490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A2C3C74-FF89-5F69-7F93-7ACC8F5FB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95EC6-5385-4A58-A087-A9AEC309CCC1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5DA649-FDE4-CFFE-A4C8-520CFE501A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9FB1B4-A323-539B-EFCA-F05A5B281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B9404-FDA1-45C6-B792-7EEA5B989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896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D55A5C-762E-EBEB-BE94-C0FB3EA161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95EC6-5385-4A58-A087-A9AEC309CCC1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5536AA6-75D2-7C11-92EE-865B800DB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825C10-1A2A-61CC-B47D-43353213EE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B9404-FDA1-45C6-B792-7EEA5B989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93400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449632-8083-4FDF-F9E2-CD33427CD4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9F2E21E-9E23-A297-9034-9C182DE85F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6A0909-E333-083A-DE81-BC2C401AA1D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0A6F781-3446-0A52-F6DE-3ED5603C5C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95EC6-5385-4A58-A087-A9AEC309CCC1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DCD0017-D5BD-AD00-22EE-B4E04004E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908AF8-3AC5-0578-4E07-18404AB79F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B9404-FDA1-45C6-B792-7EEA5B989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3391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75FB1-4C15-76C2-5C9F-87D0349AA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F73719B-45E4-02B2-94AE-7389D192EA5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4C6B73-BCC0-28B8-1AA7-E13D4995C55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FB04763-E651-00E5-931C-58ABD8690A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95EC6-5385-4A58-A087-A9AEC309CCC1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CF5490-1F99-50AE-DD28-BD8877241F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556F5B1-208C-2AF8-483A-8338A08BE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B9404-FDA1-45C6-B792-7EEA5B989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76440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76214E-1C31-7169-DA51-D247D3D10E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95D75CF-7554-A3F1-C221-D6DA10FD61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8342D2-6683-4795-C9B0-1D0B5A29D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95EC6-5385-4A58-A087-A9AEC309CCC1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CDFC13-AE47-5CB1-8102-54D45EA1B6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9FD5C3-9078-F704-4AA4-ABA74C23D6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B9404-FDA1-45C6-B792-7EEA5B989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7993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FE254E2-47F9-771E-2CDB-EB5F2EE0998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3A774FC-FFEE-394A-B77E-0B9D0E5943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BD836B-4BD9-D33E-3054-DC76B45F00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D95EC6-5385-4A58-A087-A9AEC309CCC1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7EDE34-09FF-A945-1557-0938F35B3D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59968C-DBCC-6676-0354-A3B6CC2FE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8B9404-FDA1-45C6-B792-7EEA5B989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22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5214D-CBAA-6B65-9D74-457C9E54D39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6BCAB24-C9DC-474A-BBFE-7534FB8E8709}" type="datetimeFigureOut">
              <a:t>כ"ה/אב/תשפ"ו</a:t>
            </a:fld>
            <a:endParaRPr lang="en-I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09053F-A322-7FD3-6DB5-8200EE4836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I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DBFCD5-86AF-B371-1DDA-B9B7D86A01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6D3B3C49-FBDC-4B4C-98AE-2EDF642EF47D}" type="slidenum">
              <a:t>‹#›</a:t>
            </a:fld>
            <a:endParaRPr lang="en-IL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239E64D-8848-CBD4-4FFB-272ECE10D2B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r="104"/>
          <a:stretch/>
        </p:blipFill>
        <p:spPr>
          <a:xfrm>
            <a:off x="-1" y="0"/>
            <a:ext cx="12214225" cy="1172579"/>
          </a:xfrm>
          <a:prstGeom prst="rect">
            <a:avLst/>
          </a:prstGeom>
        </p:spPr>
      </p:pic>
      <p:sp>
        <p:nvSpPr>
          <p:cNvPr id="8" name="Title 1">
            <a:extLst>
              <a:ext uri="{FF2B5EF4-FFF2-40B4-BE49-F238E27FC236}">
                <a16:creationId xmlns:a16="http://schemas.microsoft.com/office/drawing/2014/main" id="{ECD5686C-7EA8-D7DC-DC1F-02EE0BE661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90188" y="586289"/>
            <a:ext cx="3501812" cy="2041764"/>
          </a:xfrm>
          <a:solidFill>
            <a:srgbClr val="00BF6D"/>
          </a:solidFill>
        </p:spPr>
        <p:txBody>
          <a:bodyPr lIns="360000" rIns="432000">
            <a:normAutofit/>
          </a:bodyPr>
          <a:lstStyle>
            <a:lvl1pPr>
              <a:defRPr sz="2800" b="1" i="0">
                <a:solidFill>
                  <a:schemeClr val="bg1"/>
                </a:solidFill>
                <a:latin typeface="Rubik Black" pitchFamily="2" charset="-79"/>
                <a:cs typeface="Rubik Black" pitchFamily="2" charset="-79"/>
              </a:defRPr>
            </a:lvl1pPr>
          </a:lstStyle>
          <a:p>
            <a:r>
              <a:rPr lang="en-US"/>
              <a:t>Click to edit Master title style</a:t>
            </a:r>
            <a:endParaRPr lang="en-IL"/>
          </a:p>
        </p:txBody>
      </p:sp>
    </p:spTree>
    <p:extLst>
      <p:ext uri="{BB962C8B-B14F-4D97-AF65-F5344CB8AC3E}">
        <p14:creationId xmlns:p14="http://schemas.microsoft.com/office/powerpoint/2010/main" val="8986035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250FA3-F4D9-996F-46E0-849B9826BC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A35DB6-EAAC-CD18-0FC9-3B1CAE521B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5B5B4D-C4F0-72B4-902A-4BC545A968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4D95EC6-5385-4A58-A087-A9AEC309CCC1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1A2B37-A170-712A-20F3-430258FCBF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D6F21A-4720-B7E3-FB5C-E761A91264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8B9404-FDA1-45C6-B792-7EEA5B989DF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9208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012633-FFF1-2713-DAEE-10BA0A55A8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כותרת 9">
            <a:extLst>
              <a:ext uri="{FF2B5EF4-FFF2-40B4-BE49-F238E27FC236}">
                <a16:creationId xmlns:a16="http://schemas.microsoft.com/office/drawing/2014/main" id="{4C8C4ED5-2C23-4B0D-56C8-7EF7CA37E1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25407" y="561550"/>
            <a:ext cx="4666593" cy="589544"/>
          </a:xfrm>
        </p:spPr>
        <p:txBody>
          <a:bodyPr>
            <a:normAutofit fontScale="90000"/>
          </a:bodyPr>
          <a:lstStyle/>
          <a:p>
            <a:pPr algn="ctr" rtl="1"/>
            <a:r>
              <a:rPr lang="he-IL" dirty="0"/>
              <a:t>הפצת סקר קול ההורים בעיר</a:t>
            </a:r>
            <a:endParaRPr lang="he-IL" noProof="0" dirty="0"/>
          </a:p>
        </p:txBody>
      </p:sp>
      <p:sp>
        <p:nvSpPr>
          <p:cNvPr id="11" name="מציין מיקום תוכן 10">
            <a:extLst>
              <a:ext uri="{FF2B5EF4-FFF2-40B4-BE49-F238E27FC236}">
                <a16:creationId xmlns:a16="http://schemas.microsoft.com/office/drawing/2014/main" id="{D5025DAC-9BB2-CDBD-7524-0D736EA00349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-6124073" y="4460624"/>
            <a:ext cx="5245100" cy="383381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e-IL" sz="2200" dirty="0"/>
              <a:t> מדיה חברתית – עמוד ראש העיר, דף עירייה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he-IL" sz="2200" dirty="0"/>
              <a:t> קבוצות  </a:t>
            </a:r>
            <a:r>
              <a:rPr lang="en-US" sz="2200" dirty="0"/>
              <a:t>WhatsApp</a:t>
            </a:r>
            <a:r>
              <a:rPr lang="he-IL" sz="2200" dirty="0"/>
              <a:t> קהילתיות – דרך מובילים קהילתיים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200" dirty="0"/>
              <a:t>  </a:t>
            </a:r>
            <a:r>
              <a:rPr lang="he-IL" sz="2200" dirty="0"/>
              <a:t>ניוזלטר עירוני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200" dirty="0"/>
              <a:t>  </a:t>
            </a:r>
            <a:r>
              <a:rPr lang="he-IL" sz="2200" dirty="0"/>
              <a:t>אתר העירייה</a:t>
            </a:r>
          </a:p>
        </p:txBody>
      </p:sp>
      <p:sp>
        <p:nvSpPr>
          <p:cNvPr id="2" name="מציין מיקום תוכן 10">
            <a:extLst>
              <a:ext uri="{FF2B5EF4-FFF2-40B4-BE49-F238E27FC236}">
                <a16:creationId xmlns:a16="http://schemas.microsoft.com/office/drawing/2014/main" id="{3A72BF68-4955-D42A-3D36-476ED0FB6C9F}"/>
              </a:ext>
            </a:extLst>
          </p:cNvPr>
          <p:cNvSpPr txBox="1">
            <a:spLocks/>
          </p:cNvSpPr>
          <p:nvPr/>
        </p:nvSpPr>
        <p:spPr>
          <a:xfrm>
            <a:off x="-5742474" y="1268730"/>
            <a:ext cx="5338011" cy="38333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r" defTabSz="914400" rtl="1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Rubik" pitchFamily="2" charset="-79"/>
                <a:ea typeface="+mn-ea"/>
                <a:cs typeface="Rubik" pitchFamily="2" charset="-79"/>
              </a:defRPr>
            </a:lvl1pPr>
            <a:lvl2pPr marL="6858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Rubik" pitchFamily="2" charset="-79"/>
                <a:ea typeface="+mn-ea"/>
                <a:cs typeface="Rubik" pitchFamily="2" charset="-79"/>
              </a:defRPr>
            </a:lvl2pPr>
            <a:lvl3pPr marL="11430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Rubik" pitchFamily="2" charset="-79"/>
                <a:ea typeface="+mn-ea"/>
                <a:cs typeface="Rubik" pitchFamily="2" charset="-79"/>
              </a:defRPr>
            </a:lvl3pPr>
            <a:lvl4pPr marL="16002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ubik" pitchFamily="2" charset="-79"/>
                <a:ea typeface="+mn-ea"/>
                <a:cs typeface="Rubik" pitchFamily="2" charset="-79"/>
              </a:defRPr>
            </a:lvl4pPr>
            <a:lvl5pPr marL="2057400" indent="-228600" algn="r" defTabSz="914400" rtl="1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Rubik" pitchFamily="2" charset="-79"/>
                <a:ea typeface="+mn-ea"/>
                <a:cs typeface="Rubik" pitchFamily="2" charset="-79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200" dirty="0"/>
              <a:t>  </a:t>
            </a:r>
            <a:r>
              <a:rPr lang="he-IL" sz="2200" dirty="0"/>
              <a:t>גנים ומעונות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200" dirty="0"/>
              <a:t>  </a:t>
            </a:r>
            <a:r>
              <a:rPr lang="he-IL" sz="2200" dirty="0"/>
              <a:t>מרכזים קהילתיים 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200" dirty="0"/>
              <a:t>  </a:t>
            </a:r>
            <a:r>
              <a:rPr lang="he-IL" sz="2200" dirty="0"/>
              <a:t>טיפות חלב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200" dirty="0"/>
              <a:t>  </a:t>
            </a:r>
            <a:r>
              <a:rPr lang="he-IL" sz="2200" dirty="0"/>
              <a:t>מרכזי משפחה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ü"/>
            </a:pPr>
            <a:r>
              <a:rPr lang="en-US" sz="2200" dirty="0"/>
              <a:t>  </a:t>
            </a:r>
            <a:r>
              <a:rPr lang="he-IL" sz="2200" dirty="0"/>
              <a:t>גינות מרכזיות בעיר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318E021-4DC7-F985-3E2F-B83A23D7D1E0}"/>
              </a:ext>
            </a:extLst>
          </p:cNvPr>
          <p:cNvSpPr/>
          <p:nvPr/>
        </p:nvSpPr>
        <p:spPr>
          <a:xfrm>
            <a:off x="296922" y="1300213"/>
            <a:ext cx="11798825" cy="5361271"/>
          </a:xfrm>
          <a:prstGeom prst="rect">
            <a:avLst/>
          </a:prstGeom>
          <a:ln>
            <a:solidFill>
              <a:srgbClr val="00BF6D"/>
            </a:solidFill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he-IL"/>
              <a:t>;</a:t>
            </a:r>
            <a:endParaRPr lang="en-US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10D4FBE9-3D65-9588-B95F-7F062260D62F}"/>
              </a:ext>
            </a:extLst>
          </p:cNvPr>
          <p:cNvCxnSpPr>
            <a:cxnSpLocks/>
            <a:stCxn id="3" idx="0"/>
            <a:endCxn id="3" idx="2"/>
          </p:cNvCxnSpPr>
          <p:nvPr/>
        </p:nvCxnSpPr>
        <p:spPr>
          <a:xfrm>
            <a:off x="6196335" y="1300213"/>
            <a:ext cx="0" cy="5361271"/>
          </a:xfrm>
          <a:prstGeom prst="line">
            <a:avLst/>
          </a:prstGeom>
          <a:ln>
            <a:solidFill>
              <a:srgbClr val="00BF6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5FFFC0B-489C-0D29-99C9-919FD1914FB4}"/>
              </a:ext>
            </a:extLst>
          </p:cNvPr>
          <p:cNvCxnSpPr>
            <a:cxnSpLocks/>
          </p:cNvCxnSpPr>
          <p:nvPr/>
        </p:nvCxnSpPr>
        <p:spPr>
          <a:xfrm>
            <a:off x="283945" y="3124200"/>
            <a:ext cx="11811802" cy="0"/>
          </a:xfrm>
          <a:prstGeom prst="line">
            <a:avLst/>
          </a:prstGeom>
          <a:ln>
            <a:solidFill>
              <a:srgbClr val="00BF6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550FEA2D-AD4C-DA67-D855-AE8D43FF5F6F}"/>
              </a:ext>
            </a:extLst>
          </p:cNvPr>
          <p:cNvSpPr txBox="1"/>
          <p:nvPr/>
        </p:nvSpPr>
        <p:spPr>
          <a:xfrm>
            <a:off x="6258852" y="1336014"/>
            <a:ext cx="580935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b="1" dirty="0">
                <a:latin typeface="Rubik" pitchFamily="2" charset="-79"/>
                <a:cs typeface="Rubik" pitchFamily="2" charset="-79"/>
              </a:rPr>
              <a:t>מי ההורים שאנחנו רוצים להגיע אליהם? </a:t>
            </a:r>
            <a:br>
              <a:rPr lang="en-US" b="1" dirty="0">
                <a:latin typeface="Rubik" pitchFamily="2" charset="-79"/>
                <a:cs typeface="Rubik" pitchFamily="2" charset="-79"/>
              </a:rPr>
            </a:br>
            <a:r>
              <a:rPr lang="he-IL" sz="1200" dirty="0">
                <a:latin typeface="Rubik" pitchFamily="2" charset="-79"/>
                <a:cs typeface="Rubik" pitchFamily="2" charset="-79"/>
              </a:rPr>
              <a:t>פילוח קהל היעד לפי קבוצות גיל, שכונות, מגזר, מצב סוציו אקונומי </a:t>
            </a:r>
            <a:r>
              <a:rPr lang="he-IL" sz="1200" dirty="0" err="1">
                <a:latin typeface="Rubik" pitchFamily="2" charset="-79"/>
                <a:cs typeface="Rubik" pitchFamily="2" charset="-79"/>
              </a:rPr>
              <a:t>וכו</a:t>
            </a:r>
            <a:r>
              <a:rPr lang="he-IL" sz="1200" dirty="0">
                <a:latin typeface="Rubik" pitchFamily="2" charset="-79"/>
                <a:cs typeface="Rubik" pitchFamily="2" charset="-79"/>
              </a:rPr>
              <a:t>'.</a:t>
            </a:r>
            <a:endParaRPr lang="en-US" sz="1200" dirty="0">
              <a:latin typeface="Rubik" pitchFamily="2" charset="-79"/>
              <a:cs typeface="Rubik" pitchFamily="2" charset="-79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654EA9-6A98-9620-DE03-C8654F892B43}"/>
              </a:ext>
            </a:extLst>
          </p:cNvPr>
          <p:cNvSpPr txBox="1"/>
          <p:nvPr/>
        </p:nvSpPr>
        <p:spPr>
          <a:xfrm>
            <a:off x="378975" y="1306888"/>
            <a:ext cx="578610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b="1" dirty="0">
                <a:latin typeface="Rubik" pitchFamily="2" charset="-79"/>
                <a:cs typeface="Rubik" pitchFamily="2" charset="-79"/>
              </a:rPr>
              <a:t>מיפוי נקודות מגע של העיר עם הורים </a:t>
            </a:r>
            <a:br>
              <a:rPr lang="en-US" b="1" dirty="0">
                <a:latin typeface="Rubik" pitchFamily="2" charset="-79"/>
                <a:cs typeface="Rubik" pitchFamily="2" charset="-79"/>
              </a:rPr>
            </a:br>
            <a:r>
              <a:rPr lang="he-IL" sz="1200" dirty="0">
                <a:latin typeface="Rubik" pitchFamily="2" charset="-79"/>
                <a:cs typeface="Rubik" pitchFamily="2" charset="-79"/>
              </a:rPr>
              <a:t>(לדוג' מעונות יום, גני ילדים, טיפות חלב, מרכזי גיל רך, מתנסים, ספריה, גינות משחק</a:t>
            </a:r>
            <a:endParaRPr lang="en-US" sz="1200" dirty="0">
              <a:latin typeface="Rubik" pitchFamily="2" charset="-79"/>
              <a:cs typeface="Rubik" pitchFamily="2" charset="-79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F389D9E-D912-40D7-9542-0264AE92C4CD}"/>
              </a:ext>
            </a:extLst>
          </p:cNvPr>
          <p:cNvSpPr txBox="1"/>
          <p:nvPr/>
        </p:nvSpPr>
        <p:spPr>
          <a:xfrm>
            <a:off x="8383924" y="3130550"/>
            <a:ext cx="37016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b="1" dirty="0">
                <a:latin typeface="Rubik" pitchFamily="2" charset="-79"/>
                <a:cs typeface="Rubik" pitchFamily="2" charset="-79"/>
              </a:rPr>
              <a:t>שותפים להפצה (פנים ארגוני וחיצוני)</a:t>
            </a:r>
            <a:endParaRPr lang="en-US" b="1" dirty="0">
              <a:latin typeface="Rubik" pitchFamily="2" charset="-79"/>
              <a:cs typeface="Rubik" pitchFamily="2" charset="-79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62DCEA1-64B6-D320-7C5D-371475115B06}"/>
              </a:ext>
            </a:extLst>
          </p:cNvPr>
          <p:cNvSpPr txBox="1"/>
          <p:nvPr/>
        </p:nvSpPr>
        <p:spPr>
          <a:xfrm>
            <a:off x="533401" y="3130550"/>
            <a:ext cx="566293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he-IL" b="1" dirty="0">
                <a:latin typeface="Rubik" pitchFamily="2" charset="-79"/>
                <a:cs typeface="Rubik" pitchFamily="2" charset="-79"/>
              </a:rPr>
              <a:t>אילו נכסים וערוצים קיימים בעיר? </a:t>
            </a:r>
            <a:br>
              <a:rPr lang="en-US" b="1" dirty="0">
                <a:latin typeface="Rubik" pitchFamily="2" charset="-79"/>
                <a:cs typeface="Rubik" pitchFamily="2" charset="-79"/>
              </a:rPr>
            </a:br>
            <a:r>
              <a:rPr lang="he-IL" b="1" dirty="0">
                <a:latin typeface="Rubik" pitchFamily="2" charset="-79"/>
                <a:cs typeface="Rubik" pitchFamily="2" charset="-79"/>
              </a:rPr>
              <a:t>מדיה:</a:t>
            </a:r>
          </a:p>
          <a:p>
            <a:pPr algn="r" rtl="1"/>
            <a:endParaRPr lang="he-IL" b="1" dirty="0">
              <a:latin typeface="Rubik" pitchFamily="2" charset="-79"/>
              <a:cs typeface="Rubik" pitchFamily="2" charset="-79"/>
            </a:endParaRPr>
          </a:p>
          <a:p>
            <a:pPr algn="r" rtl="1"/>
            <a:r>
              <a:rPr lang="he-IL" b="1" dirty="0">
                <a:latin typeface="Rubik" pitchFamily="2" charset="-79"/>
                <a:cs typeface="Rubik" pitchFamily="2" charset="-79"/>
              </a:rPr>
              <a:t>מוסדות:</a:t>
            </a:r>
          </a:p>
          <a:p>
            <a:pPr algn="r" rtl="1"/>
            <a:endParaRPr lang="he-IL" b="1" dirty="0">
              <a:latin typeface="Rubik" pitchFamily="2" charset="-79"/>
              <a:cs typeface="Rubik" pitchFamily="2" charset="-79"/>
            </a:endParaRPr>
          </a:p>
          <a:p>
            <a:pPr algn="r" rtl="1"/>
            <a:r>
              <a:rPr lang="he-IL" b="1" dirty="0">
                <a:latin typeface="Rubik" pitchFamily="2" charset="-79"/>
                <a:cs typeface="Rubik" pitchFamily="2" charset="-79"/>
              </a:rPr>
              <a:t>קהילה: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B3EC6B09-6621-37AD-9201-B1F66BE12F72}"/>
              </a:ext>
            </a:extLst>
          </p:cNvPr>
          <p:cNvCxnSpPr>
            <a:cxnSpLocks/>
          </p:cNvCxnSpPr>
          <p:nvPr/>
        </p:nvCxnSpPr>
        <p:spPr>
          <a:xfrm>
            <a:off x="296922" y="5121170"/>
            <a:ext cx="11798825" cy="0"/>
          </a:xfrm>
          <a:prstGeom prst="line">
            <a:avLst/>
          </a:prstGeom>
          <a:ln>
            <a:solidFill>
              <a:srgbClr val="00BF6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TextBox 22">
            <a:extLst>
              <a:ext uri="{FF2B5EF4-FFF2-40B4-BE49-F238E27FC236}">
                <a16:creationId xmlns:a16="http://schemas.microsoft.com/office/drawing/2014/main" id="{7D1E304B-07DD-2899-7F03-92283C1612C5}"/>
              </a:ext>
            </a:extLst>
          </p:cNvPr>
          <p:cNvSpPr txBox="1"/>
          <p:nvPr/>
        </p:nvSpPr>
        <p:spPr>
          <a:xfrm>
            <a:off x="6504305" y="5097307"/>
            <a:ext cx="56044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 rtl="1"/>
            <a:r>
              <a:rPr lang="he-IL" b="1" dirty="0">
                <a:latin typeface="Rubik" pitchFamily="2" charset="-79"/>
                <a:cs typeface="Rubik" pitchFamily="2" charset="-79"/>
              </a:rPr>
              <a:t>רשמו את פרוטוקול ההפצה (שרשרת) וממי </a:t>
            </a:r>
            <a:r>
              <a:rPr lang="he-IL" b="1">
                <a:latin typeface="Rubik" pitchFamily="2" charset="-79"/>
                <a:cs typeface="Rubik" pitchFamily="2" charset="-79"/>
              </a:rPr>
              <a:t>נדרש אישור</a:t>
            </a:r>
            <a:endParaRPr lang="en-US" b="1" dirty="0">
              <a:latin typeface="Rubik" pitchFamily="2" charset="-79"/>
              <a:cs typeface="Rubik" pitchFamily="2" charset="-79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10DA6CD-5953-78E5-F1E2-BCD547CF0AB9}"/>
              </a:ext>
            </a:extLst>
          </p:cNvPr>
          <p:cNvSpPr txBox="1"/>
          <p:nvPr/>
        </p:nvSpPr>
        <p:spPr>
          <a:xfrm>
            <a:off x="283945" y="5121170"/>
            <a:ext cx="591239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en-US" b="1" dirty="0">
                <a:latin typeface="Rubik" pitchFamily="2" charset="-79"/>
                <a:cs typeface="Rubik" pitchFamily="2" charset="-79"/>
              </a:rPr>
              <a:t>איך </a:t>
            </a:r>
            <a:r>
              <a:rPr lang="en-US" b="1" dirty="0" err="1">
                <a:latin typeface="Rubik" pitchFamily="2" charset="-79"/>
                <a:cs typeface="Rubik" pitchFamily="2" charset="-79"/>
              </a:rPr>
              <a:t>נגיע</a:t>
            </a:r>
            <a:r>
              <a:rPr lang="en-US" b="1" dirty="0">
                <a:latin typeface="Rubik" pitchFamily="2" charset="-79"/>
                <a:cs typeface="Rubik" pitchFamily="2" charset="-79"/>
              </a:rPr>
              <a:t> </a:t>
            </a:r>
            <a:r>
              <a:rPr lang="en-US" b="1" dirty="0" err="1">
                <a:latin typeface="Rubik" pitchFamily="2" charset="-79"/>
                <a:cs typeface="Rubik" pitchFamily="2" charset="-79"/>
              </a:rPr>
              <a:t>להורים</a:t>
            </a:r>
            <a:r>
              <a:rPr lang="en-US" b="1" dirty="0">
                <a:latin typeface="Rubik" pitchFamily="2" charset="-79"/>
                <a:cs typeface="Rubik" pitchFamily="2" charset="-79"/>
              </a:rPr>
              <a:t> </a:t>
            </a:r>
            <a:r>
              <a:rPr lang="en-US" b="1" dirty="0" err="1">
                <a:latin typeface="Rubik" pitchFamily="2" charset="-79"/>
                <a:cs typeface="Rubik" pitchFamily="2" charset="-79"/>
              </a:rPr>
              <a:t>שלא</a:t>
            </a:r>
            <a:r>
              <a:rPr lang="en-US" b="1" dirty="0">
                <a:latin typeface="Rubik" pitchFamily="2" charset="-79"/>
                <a:cs typeface="Rubik" pitchFamily="2" charset="-79"/>
              </a:rPr>
              <a:t> </a:t>
            </a:r>
            <a:r>
              <a:rPr lang="en-US" b="1" dirty="0" err="1">
                <a:latin typeface="Rubik" pitchFamily="2" charset="-79"/>
                <a:cs typeface="Rubik" pitchFamily="2" charset="-79"/>
              </a:rPr>
              <a:t>פוגשים</a:t>
            </a:r>
            <a:r>
              <a:rPr lang="en-US" b="1" dirty="0">
                <a:latin typeface="Rubik" pitchFamily="2" charset="-79"/>
                <a:cs typeface="Rubik" pitchFamily="2" charset="-79"/>
              </a:rPr>
              <a:t> את </a:t>
            </a:r>
            <a:r>
              <a:rPr lang="en-US" b="1" dirty="0" err="1">
                <a:latin typeface="Rubik" pitchFamily="2" charset="-79"/>
                <a:cs typeface="Rubik" pitchFamily="2" charset="-79"/>
              </a:rPr>
              <a:t>הרשות</a:t>
            </a:r>
            <a:r>
              <a:rPr lang="en-US" b="1" dirty="0">
                <a:latin typeface="Rubik" pitchFamily="2" charset="-79"/>
                <a:cs typeface="Rubik" pitchFamily="2" charset="-79"/>
              </a:rPr>
              <a:t>?</a:t>
            </a:r>
            <a:endParaRPr lang="he-IL" b="1" dirty="0">
              <a:latin typeface="Rubik" pitchFamily="2" charset="-79"/>
              <a:cs typeface="Rubik" pitchFamily="2" charset="-79"/>
            </a:endParaRPr>
          </a:p>
          <a:p>
            <a:pPr algn="r" rtl="1"/>
            <a:r>
              <a:rPr lang="he-IL" sz="1200" dirty="0">
                <a:latin typeface="Rubik" pitchFamily="2" charset="-79"/>
                <a:cs typeface="Rubik" pitchFamily="2" charset="-79"/>
              </a:rPr>
              <a:t>האם יש משאבים ברשות כגון סטודנטים /תלמידים שניתן לגייס</a:t>
            </a:r>
            <a:r>
              <a:rPr lang="en-US" sz="1200" dirty="0">
                <a:latin typeface="Rubik" pitchFamily="2" charset="-79"/>
                <a:cs typeface="Rubik" pitchFamily="2" charset="-79"/>
              </a:rPr>
              <a:t>?</a:t>
            </a:r>
            <a:r>
              <a:rPr lang="he-IL" sz="1200" dirty="0">
                <a:latin typeface="Rubik" pitchFamily="2" charset="-79"/>
                <a:cs typeface="Rubik" pitchFamily="2" charset="-79"/>
              </a:rPr>
              <a:t> </a:t>
            </a:r>
            <a:endParaRPr lang="en-US" sz="1200" dirty="0">
              <a:latin typeface="Rubik" pitchFamily="2" charset="-79"/>
              <a:cs typeface="Rubik" pitchFamily="2" charset="-79"/>
            </a:endParaRPr>
          </a:p>
          <a:p>
            <a:pPr algn="r" rtl="1"/>
            <a:r>
              <a:rPr lang="he-IL" sz="1200" dirty="0">
                <a:latin typeface="Rubik" pitchFamily="2" charset="-79"/>
                <a:cs typeface="Rubik" pitchFamily="2" charset="-79"/>
              </a:rPr>
              <a:t>סוקרים טלפוניים / </a:t>
            </a:r>
            <a:r>
              <a:rPr lang="he-IL" sz="1200" dirty="0" err="1">
                <a:latin typeface="Rubik" pitchFamily="2" charset="-79"/>
                <a:cs typeface="Rubik" pitchFamily="2" charset="-79"/>
              </a:rPr>
              <a:t>טאבלטים</a:t>
            </a:r>
            <a:r>
              <a:rPr lang="en-US" sz="1200" dirty="0">
                <a:latin typeface="Rubik" pitchFamily="2" charset="-79"/>
                <a:cs typeface="Rubik" pitchFamily="2" charset="-79"/>
              </a:rPr>
              <a:t>?</a:t>
            </a:r>
            <a:r>
              <a:rPr lang="he-IL" sz="1200" dirty="0">
                <a:latin typeface="Rubik" pitchFamily="2" charset="-79"/>
                <a:cs typeface="Rubik" pitchFamily="2" charset="-79"/>
              </a:rPr>
              <a:t> תמריצים שניתן לתת למשיבים?</a:t>
            </a:r>
            <a:br>
              <a:rPr lang="en-US" sz="1200" dirty="0">
                <a:latin typeface="Rubik" pitchFamily="2" charset="-79"/>
                <a:cs typeface="Rubik" pitchFamily="2" charset="-79"/>
              </a:rPr>
            </a:br>
            <a:r>
              <a:rPr lang="he-IL" sz="1200" dirty="0">
                <a:latin typeface="Rubik" pitchFamily="2" charset="-79"/>
                <a:cs typeface="Rubik" pitchFamily="2" charset="-79"/>
              </a:rPr>
              <a:t>כתבו לפחות 3 רעיונות יצירתיים:</a:t>
            </a:r>
            <a:endParaRPr lang="en-US" sz="1200" dirty="0">
              <a:latin typeface="Rubik" pitchFamily="2" charset="-79"/>
              <a:cs typeface="Rubik" pitchFamily="2" charset="-79"/>
            </a:endParaRPr>
          </a:p>
        </p:txBody>
      </p:sp>
      <p:sp>
        <p:nvSpPr>
          <p:cNvPr id="25" name="כותרת 9">
            <a:extLst>
              <a:ext uri="{FF2B5EF4-FFF2-40B4-BE49-F238E27FC236}">
                <a16:creationId xmlns:a16="http://schemas.microsoft.com/office/drawing/2014/main" id="{2A7017CA-396E-6723-8F1E-F12E09514AFD}"/>
              </a:ext>
            </a:extLst>
          </p:cNvPr>
          <p:cNvSpPr txBox="1">
            <a:spLocks/>
          </p:cNvSpPr>
          <p:nvPr/>
        </p:nvSpPr>
        <p:spPr>
          <a:xfrm>
            <a:off x="-373205" y="625018"/>
            <a:ext cx="3585350" cy="891152"/>
          </a:xfrm>
          <a:prstGeom prst="rect">
            <a:avLst/>
          </a:prstGeom>
          <a:noFill/>
        </p:spPr>
        <p:txBody>
          <a:bodyPr vert="horz" lIns="360000" tIns="45720" rIns="43200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i="0" kern="1200">
                <a:solidFill>
                  <a:schemeClr val="bg1"/>
                </a:solidFill>
                <a:latin typeface="Rubik Black" pitchFamily="2" charset="-79"/>
                <a:ea typeface="+mj-ea"/>
                <a:cs typeface="Rubik Black" pitchFamily="2" charset="-79"/>
              </a:defRPr>
            </a:lvl1pPr>
          </a:lstStyle>
          <a:p>
            <a:pPr algn="r" rtl="1"/>
            <a:r>
              <a:rPr lang="he-IL" sz="1800" dirty="0">
                <a:solidFill>
                  <a:schemeClr val="tx1"/>
                </a:solidFill>
              </a:rPr>
              <a:t>מס' משיבים רצוי: ____</a:t>
            </a:r>
          </a:p>
        </p:txBody>
      </p:sp>
      <p:pic>
        <p:nvPicPr>
          <p:cNvPr id="19" name="תמונה 18">
            <a:extLst>
              <a:ext uri="{FF2B5EF4-FFF2-40B4-BE49-F238E27FC236}">
                <a16:creationId xmlns:a16="http://schemas.microsoft.com/office/drawing/2014/main" id="{943D2F4C-9526-2FC8-639C-BA946B67DB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75104"/>
            <a:ext cx="2789627" cy="1160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7480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מסמך" ma:contentTypeID="0x010100CC4C5D5C55C60A4183D3E8D1770FFC43" ma:contentTypeVersion="13" ma:contentTypeDescription="צור מסמך חדש." ma:contentTypeScope="" ma:versionID="43c66437e0701490d127d8925558ff6e">
  <xsd:schema xmlns:xsd="http://www.w3.org/2001/XMLSchema" xmlns:xs="http://www.w3.org/2001/XMLSchema" xmlns:p="http://schemas.microsoft.com/office/2006/metadata/properties" xmlns:ns2="a1df8cb9-4b46-4a84-8d33-f222bb65d4f3" xmlns:ns3="64baa699-c6e8-4d85-a301-d23faa8fedbd" targetNamespace="http://schemas.microsoft.com/office/2006/metadata/properties" ma:root="true" ma:fieldsID="937538f01932051a9943a2ad710b13f7" ns2:_="" ns3:_="">
    <xsd:import namespace="a1df8cb9-4b46-4a84-8d33-f222bb65d4f3"/>
    <xsd:import namespace="64baa699-c6e8-4d85-a301-d23faa8fedbd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BillingMetadata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1df8cb9-4b46-4a84-8d33-f222bb65d4f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BillingMetadata" ma:index="15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16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תגיות תמונה" ma:readOnly="false" ma:fieldId="{5cf76f15-5ced-4ddc-b409-7134ff3c332f}" ma:taxonomyMulti="true" ma:sspId="b06a3034-8919-4da6-b6a7-24441138f24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4baa699-c6e8-4d85-a301-d23faa8fedbd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5ede6d55-c9cd-4944-a7e9-2459ca1317b3}" ma:internalName="TaxCatchAll" ma:showField="CatchAllData" ma:web="64baa699-c6e8-4d85-a301-d23faa8fedb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סוג תוכן"/>
        <xsd:element ref="dc:title" minOccurs="0" maxOccurs="1" ma:index="4" ma:displayName="כותרת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a1df8cb9-4b46-4a84-8d33-f222bb65d4f3">
      <Terms xmlns="http://schemas.microsoft.com/office/infopath/2007/PartnerControls"/>
    </lcf76f155ced4ddcb4097134ff3c332f>
    <TaxCatchAll xmlns="64baa699-c6e8-4d85-a301-d23faa8fedbd" xsi:nil="true"/>
  </documentManagement>
</p:properties>
</file>

<file path=customXml/itemProps1.xml><?xml version="1.0" encoding="utf-8"?>
<ds:datastoreItem xmlns:ds="http://schemas.openxmlformats.org/officeDocument/2006/customXml" ds:itemID="{56CE0B88-8B30-4954-84D2-FFA7F70E056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B752395-56D4-4CA9-9D8F-3BD0CD10830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1df8cb9-4b46-4a84-8d33-f222bb65d4f3"/>
    <ds:schemaRef ds:uri="64baa699-c6e8-4d85-a301-d23faa8fedb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F59F75C-BC41-423E-B3A3-18A618DD72B2}">
  <ds:schemaRefs>
    <ds:schemaRef ds:uri="http://schemas.microsoft.com/office/2006/metadata/properties"/>
    <ds:schemaRef ds:uri="http://schemas.microsoft.com/office/infopath/2007/PartnerControls"/>
    <ds:schemaRef ds:uri="a1df8cb9-4b46-4a84-8d33-f222bb65d4f3"/>
    <ds:schemaRef ds:uri="64baa699-c6e8-4d85-a301-d23faa8fed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233</TotalTime>
  <Words>173</Words>
  <Application>Microsoft Office PowerPoint</Application>
  <PresentationFormat>מסך רחב</PresentationFormat>
  <Paragraphs>25</Paragraphs>
  <Slides>1</Slides>
  <Notes>1</Notes>
  <HiddenSlides>0</HiddenSlides>
  <MMClips>0</MMClips>
  <ScaleCrop>false</ScaleCrop>
  <HeadingPairs>
    <vt:vector size="6" baseType="variant">
      <vt:variant>
        <vt:lpstr>גופנים בשימוש</vt:lpstr>
      </vt:variant>
      <vt:variant>
        <vt:i4>6</vt:i4>
      </vt:variant>
      <vt:variant>
        <vt:lpstr>ערכת נושא</vt:lpstr>
      </vt:variant>
      <vt:variant>
        <vt:i4>1</vt:i4>
      </vt:variant>
      <vt:variant>
        <vt:lpstr>כותרות שקופיות</vt:lpstr>
      </vt:variant>
      <vt:variant>
        <vt:i4>1</vt:i4>
      </vt:variant>
    </vt:vector>
  </HeadingPairs>
  <TitlesOfParts>
    <vt:vector size="8" baseType="lpstr">
      <vt:lpstr>Aptos</vt:lpstr>
      <vt:lpstr>Aptos Display</vt:lpstr>
      <vt:lpstr>Arial</vt:lpstr>
      <vt:lpstr>Rubik</vt:lpstr>
      <vt:lpstr>Rubik Black</vt:lpstr>
      <vt:lpstr>Wingdings</vt:lpstr>
      <vt:lpstr>Office Theme</vt:lpstr>
      <vt:lpstr>הפצת סקר קול ההורים בעיר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ליאור חיימוביץ</dc:creator>
  <cp:lastModifiedBy>Efrat Hildesheim</cp:lastModifiedBy>
  <cp:revision>2</cp:revision>
  <dcterms:created xsi:type="dcterms:W3CDTF">2026-06-28T22:19:52Z</dcterms:created>
  <dcterms:modified xsi:type="dcterms:W3CDTF">2026-08-08T17:24:21Z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0x010100CC4C5D5C55C60A4183D3E8D1770FFC43</vt:lpwstr>
  </property>
  <property fmtid="{D5CDD505-2E9C-101B-9397-08002B2CF9AE}" pid="3" name="MediaServiceImageTags">
    <vt:lpwstr/>
  </property>
</Properties>
</file>